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403" r:id="rId2"/>
    <p:sldId id="365" r:id="rId3"/>
    <p:sldId id="367" r:id="rId4"/>
    <p:sldId id="368" r:id="rId5"/>
    <p:sldId id="369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386" r:id="rId22"/>
    <p:sldId id="387" r:id="rId23"/>
    <p:sldId id="388" r:id="rId24"/>
    <p:sldId id="389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18/08/2022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0" y="6393175"/>
            <a:ext cx="1891365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3CFC2-A928-A949-4D2B-F819A15F1C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BDFCA5-E257-12B3-1D45-62E51521C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1</a:t>
            </a:r>
          </a:p>
        </p:txBody>
      </p:sp>
    </p:spTree>
    <p:extLst>
      <p:ext uri="{BB962C8B-B14F-4D97-AF65-F5344CB8AC3E}">
        <p14:creationId xmlns:p14="http://schemas.microsoft.com/office/powerpoint/2010/main" val="419455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E8789-97CB-BA6A-55CE-BEA0A6C1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9F3A3D95-5A87-8907-0402-61940099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80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A174A663-4B11-9052-39A7-6A5530ED23CC}"/>
              </a:ext>
            </a:extLst>
          </p:cNvPr>
          <p:cNvSpPr/>
          <p:nvPr/>
        </p:nvSpPr>
        <p:spPr>
          <a:xfrm>
            <a:off x="7266637" y="126025"/>
            <a:ext cx="1118795" cy="344244"/>
          </a:xfrm>
          <a:prstGeom prst="accentCallout2">
            <a:avLst>
              <a:gd name="adj1" fmla="val 60786"/>
              <a:gd name="adj2" fmla="val -6262"/>
              <a:gd name="adj3" fmla="val 63896"/>
              <a:gd name="adj4" fmla="val -30100"/>
              <a:gd name="adj5" fmla="val 255125"/>
              <a:gd name="adj6" fmla="val -1279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B53F3C0-D5AC-472C-3D39-1CDB7A9866EF}"/>
              </a:ext>
            </a:extLst>
          </p:cNvPr>
          <p:cNvSpPr/>
          <p:nvPr/>
        </p:nvSpPr>
        <p:spPr>
          <a:xfrm>
            <a:off x="7603007" y="524985"/>
            <a:ext cx="904973" cy="612024"/>
          </a:xfrm>
          <a:prstGeom prst="wedgeEllipseCallout">
            <a:avLst>
              <a:gd name="adj1" fmla="val -86309"/>
              <a:gd name="adj2" fmla="val 113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76146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EE5A8-7D31-CF5F-6B9C-86682FC8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9923D9E-E9E0-371A-0805-27ED9D76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83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77F3F4D6-4EAB-A5C7-E20E-93A0F1B367ED}"/>
              </a:ext>
            </a:extLst>
          </p:cNvPr>
          <p:cNvSpPr/>
          <p:nvPr/>
        </p:nvSpPr>
        <p:spPr>
          <a:xfrm>
            <a:off x="90219" y="948667"/>
            <a:ext cx="1118795" cy="344244"/>
          </a:xfrm>
          <a:prstGeom prst="accentCallout2">
            <a:avLst>
              <a:gd name="adj1" fmla="val 63524"/>
              <a:gd name="adj2" fmla="val 104117"/>
              <a:gd name="adj3" fmla="val 63896"/>
              <a:gd name="adj4" fmla="val 129149"/>
              <a:gd name="adj5" fmla="val 753515"/>
              <a:gd name="adj6" fmla="val 3102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216067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14200-7A62-CD5B-C9D4-07ED7960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Tabla&#10;&#10;Descripción generada automáticamente con confianza baja">
            <a:extLst>
              <a:ext uri="{FF2B5EF4-FFF2-40B4-BE49-F238E27FC236}">
                <a16:creationId xmlns:a16="http://schemas.microsoft.com/office/drawing/2014/main" id="{F4BB2BDF-50EB-6CC3-F12C-CBCD307A2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83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A535CB5-C112-2601-AEB2-BED3FBB16DF2}"/>
              </a:ext>
            </a:extLst>
          </p:cNvPr>
          <p:cNvSpPr/>
          <p:nvPr/>
        </p:nvSpPr>
        <p:spPr>
          <a:xfrm>
            <a:off x="649617" y="934692"/>
            <a:ext cx="1354458" cy="344244"/>
          </a:xfrm>
          <a:prstGeom prst="accentCallout2">
            <a:avLst>
              <a:gd name="adj1" fmla="val 66263"/>
              <a:gd name="adj2" fmla="val 104959"/>
              <a:gd name="adj3" fmla="val 63896"/>
              <a:gd name="adj4" fmla="val 124936"/>
              <a:gd name="adj5" fmla="val 364661"/>
              <a:gd name="adj6" fmla="val 24362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58195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0958C-40A2-D7AB-C34E-019ABBFF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1AAB10C7-2414-582C-471D-775B2C847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85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4ABCAB5F-3497-F4AE-139F-B727CF7D0163}"/>
              </a:ext>
            </a:extLst>
          </p:cNvPr>
          <p:cNvSpPr/>
          <p:nvPr/>
        </p:nvSpPr>
        <p:spPr>
          <a:xfrm>
            <a:off x="2392980" y="6094800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47465"/>
              <a:gd name="adj4" fmla="val 129991"/>
              <a:gd name="adj5" fmla="val -350063"/>
              <a:gd name="adj6" fmla="val 279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96F8024A-19B8-D5A6-C8FB-C7F7726F8D4B}"/>
              </a:ext>
            </a:extLst>
          </p:cNvPr>
          <p:cNvSpPr/>
          <p:nvPr/>
        </p:nvSpPr>
        <p:spPr>
          <a:xfrm>
            <a:off x="7074593" y="6094800"/>
            <a:ext cx="904973" cy="612024"/>
          </a:xfrm>
          <a:prstGeom prst="wedgeEllipseCallout">
            <a:avLst>
              <a:gd name="adj1" fmla="val -154018"/>
              <a:gd name="adj2" fmla="val -108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86629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BE901-01F6-07E4-7664-05DB75EA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7</a:t>
            </a:r>
          </a:p>
        </p:txBody>
      </p:sp>
      <p:pic>
        <p:nvPicPr>
          <p:cNvPr id="3" name="Imagen 2" descr="Imagen que contiene circuito, computadora&#10;&#10;Descripción generada automáticamente">
            <a:extLst>
              <a:ext uri="{FF2B5EF4-FFF2-40B4-BE49-F238E27FC236}">
                <a16:creationId xmlns:a16="http://schemas.microsoft.com/office/drawing/2014/main" id="{18C90414-AC7D-F15A-6A0A-D0A81CC64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90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86679F9-29F9-A1B0-7CD5-F87B65AB9406}"/>
              </a:ext>
            </a:extLst>
          </p:cNvPr>
          <p:cNvSpPr/>
          <p:nvPr/>
        </p:nvSpPr>
        <p:spPr>
          <a:xfrm>
            <a:off x="90212" y="910058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55680"/>
              <a:gd name="adj4" fmla="val 129149"/>
              <a:gd name="adj5" fmla="val 356446"/>
              <a:gd name="adj6" fmla="val 3060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486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EE2E7-21E5-3FD8-1549-9A8BF17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8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EB7F7B6C-69CB-0357-63C0-B9B3992CA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93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685C90F-03E8-430A-82B0-F301991E46DF}"/>
              </a:ext>
            </a:extLst>
          </p:cNvPr>
          <p:cNvSpPr/>
          <p:nvPr/>
        </p:nvSpPr>
        <p:spPr>
          <a:xfrm>
            <a:off x="90209" y="759600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47465"/>
              <a:gd name="adj4" fmla="val 129991"/>
              <a:gd name="adj5" fmla="val 750777"/>
              <a:gd name="adj6" fmla="val 2335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Botón</a:t>
            </a:r>
          </a:p>
        </p:txBody>
      </p:sp>
    </p:spTree>
    <p:extLst>
      <p:ext uri="{BB962C8B-B14F-4D97-AF65-F5344CB8AC3E}">
        <p14:creationId xmlns:p14="http://schemas.microsoft.com/office/powerpoint/2010/main" val="13891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2DD00-C970-8B9B-DE10-7F90E0F2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BAC7DC6F-ED79-9DCA-F545-8534CA1D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1600" y="763200"/>
            <a:ext cx="10890793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514FB057-5CB7-1436-4596-36CE3AE4592B}"/>
              </a:ext>
            </a:extLst>
          </p:cNvPr>
          <p:cNvSpPr/>
          <p:nvPr/>
        </p:nvSpPr>
        <p:spPr>
          <a:xfrm>
            <a:off x="93436" y="906411"/>
            <a:ext cx="1354458" cy="344244"/>
          </a:xfrm>
          <a:prstGeom prst="accentCallout2">
            <a:avLst>
              <a:gd name="adj1" fmla="val 66263"/>
              <a:gd name="adj2" fmla="val 104959"/>
              <a:gd name="adj3" fmla="val 63896"/>
              <a:gd name="adj4" fmla="val 124936"/>
              <a:gd name="adj5" fmla="val 378353"/>
              <a:gd name="adj6" fmla="val 2025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Resistencia</a:t>
            </a:r>
          </a:p>
        </p:txBody>
      </p:sp>
    </p:spTree>
    <p:extLst>
      <p:ext uri="{BB962C8B-B14F-4D97-AF65-F5344CB8AC3E}">
        <p14:creationId xmlns:p14="http://schemas.microsoft.com/office/powerpoint/2010/main" val="256449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8F969-7388-1051-8D28-C1F87C0B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10</a:t>
            </a:r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263AFD05-649A-2CCC-3E03-2553E115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9302"/>
          <a:stretch/>
        </p:blipFill>
        <p:spPr>
          <a:xfrm>
            <a:off x="651600" y="763200"/>
            <a:ext cx="10551868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FFD7B51-D4EE-FA3A-284E-51EF7EA5DC72}"/>
              </a:ext>
            </a:extLst>
          </p:cNvPr>
          <p:cNvSpPr/>
          <p:nvPr/>
        </p:nvSpPr>
        <p:spPr>
          <a:xfrm>
            <a:off x="622977" y="5922678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55680"/>
              <a:gd name="adj4" fmla="val 129149"/>
              <a:gd name="adj5" fmla="val -276126"/>
              <a:gd name="adj6" fmla="val 29674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833F96B-DEC5-BFD9-0DDE-542FA1AB5061}"/>
              </a:ext>
            </a:extLst>
          </p:cNvPr>
          <p:cNvSpPr/>
          <p:nvPr/>
        </p:nvSpPr>
        <p:spPr>
          <a:xfrm>
            <a:off x="6410227" y="5960910"/>
            <a:ext cx="904973" cy="612024"/>
          </a:xfrm>
          <a:prstGeom prst="wedgeEllipseCallout">
            <a:avLst>
              <a:gd name="adj1" fmla="val -120684"/>
              <a:gd name="adj2" fmla="val -1172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39854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F85EE-AC3F-DDA4-54A9-E872EC30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11</a:t>
            </a:r>
          </a:p>
        </p:txBody>
      </p:sp>
      <p:pic>
        <p:nvPicPr>
          <p:cNvPr id="3" name="Imagen 2" descr="Imagen que contiene circuito, reloj&#10;&#10;Descripción generada automáticamente">
            <a:extLst>
              <a:ext uri="{FF2B5EF4-FFF2-40B4-BE49-F238E27FC236}">
                <a16:creationId xmlns:a16="http://schemas.microsoft.com/office/drawing/2014/main" id="{B2396BBD-2153-0071-6367-59FA62BBC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9302"/>
          <a:stretch/>
        </p:blipFill>
        <p:spPr>
          <a:xfrm>
            <a:off x="651600" y="763200"/>
            <a:ext cx="10551870" cy="53352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2C25F70F-0270-4A47-62FB-F0F4B1E58C53}"/>
              </a:ext>
            </a:extLst>
          </p:cNvPr>
          <p:cNvSpPr/>
          <p:nvPr/>
        </p:nvSpPr>
        <p:spPr>
          <a:xfrm>
            <a:off x="90212" y="910058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55680"/>
              <a:gd name="adj4" fmla="val 129149"/>
              <a:gd name="adj5" fmla="val 364661"/>
              <a:gd name="adj6" fmla="val 20743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69923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91930-54BB-90C5-5988-BB4B7FF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A601F8-5799-6084-54FC-B705FFDB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4990"/>
          <a:stretch/>
        </p:blipFill>
        <p:spPr>
          <a:xfrm>
            <a:off x="3555055" y="98456"/>
            <a:ext cx="7936220" cy="6661088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33F62F98-F4F6-0347-84AA-3A438018B198}"/>
              </a:ext>
            </a:extLst>
          </p:cNvPr>
          <p:cNvSpPr/>
          <p:nvPr/>
        </p:nvSpPr>
        <p:spPr>
          <a:xfrm>
            <a:off x="1098880" y="1833884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55680"/>
              <a:gd name="adj4" fmla="val 129149"/>
              <a:gd name="adj5" fmla="val 356446"/>
              <a:gd name="adj6" fmla="val 3060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1240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23923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74FCD-AF5F-6EB9-CECC-BDD5F3E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13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19B1738-6EA0-5798-00DA-12650D7FF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5998"/>
          <a:stretch/>
        </p:blipFill>
        <p:spPr>
          <a:xfrm>
            <a:off x="3556800" y="97200"/>
            <a:ext cx="7840435" cy="6660000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446147E-AD46-55C0-411D-DAD479EFBD61}"/>
              </a:ext>
            </a:extLst>
          </p:cNvPr>
          <p:cNvSpPr/>
          <p:nvPr/>
        </p:nvSpPr>
        <p:spPr>
          <a:xfrm>
            <a:off x="1282583" y="3549563"/>
            <a:ext cx="1118795" cy="344244"/>
          </a:xfrm>
          <a:prstGeom prst="accentCallout2">
            <a:avLst>
              <a:gd name="adj1" fmla="val 55309"/>
              <a:gd name="adj2" fmla="val 104117"/>
              <a:gd name="adj3" fmla="val 55680"/>
              <a:gd name="adj4" fmla="val 129149"/>
              <a:gd name="adj5" fmla="val 356446"/>
              <a:gd name="adj6" fmla="val 3060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A035C15-1117-AB5C-F087-C270C1B742AA}"/>
              </a:ext>
            </a:extLst>
          </p:cNvPr>
          <p:cNvSpPr/>
          <p:nvPr/>
        </p:nvSpPr>
        <p:spPr>
          <a:xfrm>
            <a:off x="9558779" y="2046336"/>
            <a:ext cx="904973" cy="612024"/>
          </a:xfrm>
          <a:prstGeom prst="wedgeEllipseCallout">
            <a:avLst>
              <a:gd name="adj1" fmla="val -107143"/>
              <a:gd name="adj2" fmla="val 634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D12</a:t>
            </a:r>
          </a:p>
        </p:txBody>
      </p:sp>
    </p:spTree>
    <p:extLst>
      <p:ext uri="{BB962C8B-B14F-4D97-AF65-F5344CB8AC3E}">
        <p14:creationId xmlns:p14="http://schemas.microsoft.com/office/powerpoint/2010/main" val="365557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S4A, para abrir el programa. </a:t>
            </a:r>
          </a:p>
          <a:p>
            <a:endParaRPr lang="es-MX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10C5DDD-10B1-9B53-A533-3CC63F3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9" y="2008668"/>
            <a:ext cx="1786801" cy="1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0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Arrastrar y acomodar los bloques como se muestra en la imagen, que se encuentran en la sección de control y movimiento, seleccionar los números correspondientes.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AB2591-F9C6-B35B-47FD-87A4C12F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50" y="2239121"/>
            <a:ext cx="4617300" cy="3539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59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6642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Dar clic en la bandera verde para correr el programa en la tarjeta.</a:t>
            </a:r>
          </a:p>
          <a:p>
            <a:pPr marL="0" indent="0">
              <a:buNone/>
            </a:pPr>
            <a:r>
              <a:rPr lang="es-MX" sz="2400" i="1" dirty="0"/>
              <a:t>Se iluminará el contorno del programa indicando que se llevó a cabo correctamente.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ADEF0D-3D5E-0301-DD4A-CC004F7B6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6" t="6078" b="58039"/>
          <a:stretch/>
        </p:blipFill>
        <p:spPr>
          <a:xfrm>
            <a:off x="3545549" y="2614108"/>
            <a:ext cx="4562307" cy="311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44FFE800-8435-F19A-746C-BC9286E604C7}"/>
              </a:ext>
            </a:extLst>
          </p:cNvPr>
          <p:cNvSpPr/>
          <p:nvPr/>
        </p:nvSpPr>
        <p:spPr>
          <a:xfrm>
            <a:off x="8621284" y="4946334"/>
            <a:ext cx="914400" cy="612648"/>
          </a:xfrm>
          <a:prstGeom prst="wedgeEllipseCallout">
            <a:avLst>
              <a:gd name="adj1" fmla="val -167894"/>
              <a:gd name="adj2" fmla="val -37999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382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664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536895"/>
            <a:ext cx="4083300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Encender un motor al presionar un botón pulsador, y apagarlo al presionar otro botón pulsador.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DF07DD6-E652-54D5-F1D5-4076A85CE6E8}"/>
              </a:ext>
            </a:extLst>
          </p:cNvPr>
          <p:cNvGrpSpPr/>
          <p:nvPr/>
        </p:nvGrpSpPr>
        <p:grpSpPr>
          <a:xfrm>
            <a:off x="4976766" y="1116307"/>
            <a:ext cx="7092000" cy="5519420"/>
            <a:chOff x="4976766" y="1116307"/>
            <a:chExt cx="7092000" cy="5519420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255E08A-1753-32E3-DEC0-6C905D81E547}"/>
                </a:ext>
              </a:extLst>
            </p:cNvPr>
            <p:cNvGrpSpPr/>
            <p:nvPr/>
          </p:nvGrpSpPr>
          <p:grpSpPr>
            <a:xfrm>
              <a:off x="6765023" y="3624781"/>
              <a:ext cx="1192701" cy="2512805"/>
              <a:chOff x="1507575" y="3672842"/>
              <a:chExt cx="1192701" cy="2512805"/>
            </a:xfrm>
          </p:grpSpPr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8E7F70EB-25C4-6704-1F0C-C9445EEF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575" y="4901701"/>
                <a:ext cx="1192701" cy="1283946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0DFB3D2D-6E61-70E3-C98B-6B472BAB7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394" y="3672842"/>
                <a:ext cx="801125" cy="1112390"/>
              </a:xfrm>
              <a:prstGeom prst="rect">
                <a:avLst/>
              </a:prstGeom>
            </p:spPr>
          </p:pic>
        </p:grp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295BC3E-B3D9-9A21-D83A-121D36766D6E}"/>
                </a:ext>
              </a:extLst>
            </p:cNvPr>
            <p:cNvCxnSpPr>
              <a:cxnSpLocks/>
            </p:cNvCxnSpPr>
            <p:nvPr/>
          </p:nvCxnSpPr>
          <p:spPr>
            <a:xfrm>
              <a:off x="4976766" y="1123238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08C9E1AD-C96E-CAFA-4AFA-6045DDCC90D8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404" y="1123238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F55047-9893-4C56-C0C4-CBA31A753684}"/>
                </a:ext>
              </a:extLst>
            </p:cNvPr>
            <p:cNvCxnSpPr>
              <a:cxnSpLocks/>
            </p:cNvCxnSpPr>
            <p:nvPr/>
          </p:nvCxnSpPr>
          <p:spPr>
            <a:xfrm>
              <a:off x="4976766" y="1116307"/>
              <a:ext cx="70920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9CF631B-E872-5FC3-D873-9EED8415C46E}"/>
                </a:ext>
              </a:extLst>
            </p:cNvPr>
            <p:cNvCxnSpPr>
              <a:cxnSpLocks/>
            </p:cNvCxnSpPr>
            <p:nvPr/>
          </p:nvCxnSpPr>
          <p:spPr>
            <a:xfrm>
              <a:off x="4976766" y="6635727"/>
              <a:ext cx="70920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986987B5-5344-FDAC-7A32-3F4AE998C953}"/>
                </a:ext>
              </a:extLst>
            </p:cNvPr>
            <p:cNvCxnSpPr>
              <a:cxnSpLocks/>
            </p:cNvCxnSpPr>
            <p:nvPr/>
          </p:nvCxnSpPr>
          <p:spPr>
            <a:xfrm>
              <a:off x="9315617" y="1123238"/>
              <a:ext cx="0" cy="5508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5A9C4FC2-BEE3-78B7-3B44-9710786BE563}"/>
                </a:ext>
              </a:extLst>
            </p:cNvPr>
            <p:cNvGrpSpPr/>
            <p:nvPr/>
          </p:nvGrpSpPr>
          <p:grpSpPr>
            <a:xfrm>
              <a:off x="10315056" y="3731362"/>
              <a:ext cx="1192701" cy="2512805"/>
              <a:chOff x="1507575" y="3672842"/>
              <a:chExt cx="1192701" cy="2512805"/>
            </a:xfrm>
          </p:grpSpPr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E2AD93A0-9320-05DB-93DD-4858F8D0C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575" y="4901701"/>
                <a:ext cx="1192701" cy="1283946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97E95DE4-EBF4-51F2-D0FA-7E2B59385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394" y="3672842"/>
                <a:ext cx="801125" cy="1112390"/>
              </a:xfrm>
              <a:prstGeom prst="rect">
                <a:avLst/>
              </a:prstGeom>
            </p:spPr>
          </p:pic>
        </p:grp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570499-882E-7ACE-FD39-3FA9D8CE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1868" y="1314734"/>
              <a:ext cx="1180019" cy="256684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06009228-AC12-F0DA-B428-46571A694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39766" y="1253207"/>
              <a:ext cx="1180019" cy="2566845"/>
            </a:xfrm>
            <a:prstGeom prst="rect">
              <a:avLst/>
            </a:prstGeom>
          </p:spPr>
        </p:pic>
        <p:pic>
          <p:nvPicPr>
            <p:cNvPr id="27" name="Gráfico 26" descr="Actualizar">
              <a:extLst>
                <a:ext uri="{FF2B5EF4-FFF2-40B4-BE49-F238E27FC236}">
                  <a16:creationId xmlns:a16="http://schemas.microsoft.com/office/drawing/2014/main" id="{F4D36F9B-B310-B882-6349-51527DA5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5300" y="2070953"/>
              <a:ext cx="1055686" cy="1055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26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8007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38759-7776-C16A-8DA4-3EDC2B10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F9AD9B-81CB-0F00-FDEF-971412147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3703" y="925150"/>
            <a:ext cx="9307189" cy="5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2EFEE-ABE3-2132-A0DF-131C8512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122877-12CB-5D0C-344A-D3D3B7B99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6" b="5177"/>
          <a:stretch/>
        </p:blipFill>
        <p:spPr>
          <a:xfrm>
            <a:off x="4557246" y="262537"/>
            <a:ext cx="7522293" cy="64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48B3-E6C5-5A8E-0CFC-11C9BD49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910C2874-B209-C650-EB8E-26404A84C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0" b="9401"/>
          <a:stretch/>
        </p:blipFill>
        <p:spPr>
          <a:xfrm>
            <a:off x="704904" y="1083985"/>
            <a:ext cx="10988848" cy="4779919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1444EDC4-A802-8A66-732B-60B9A9081DCA}"/>
              </a:ext>
            </a:extLst>
          </p:cNvPr>
          <p:cNvSpPr/>
          <p:nvPr/>
        </p:nvSpPr>
        <p:spPr>
          <a:xfrm>
            <a:off x="1548372" y="6116892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1964"/>
              <a:gd name="adj4" fmla="val 221840"/>
              <a:gd name="adj5" fmla="val -96975"/>
              <a:gd name="adj6" fmla="val 4016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79710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272EE-926C-CCE5-A0AD-CFCC89D3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3BE54381-3FA7-68C0-C5BB-E7454D43A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b="6867"/>
          <a:stretch/>
        </p:blipFill>
        <p:spPr>
          <a:xfrm>
            <a:off x="650732" y="761459"/>
            <a:ext cx="10890535" cy="5335081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BAEF41B4-D473-6C82-D6CC-25A0E01384D7}"/>
              </a:ext>
            </a:extLst>
          </p:cNvPr>
          <p:cNvSpPr/>
          <p:nvPr/>
        </p:nvSpPr>
        <p:spPr>
          <a:xfrm>
            <a:off x="7266637" y="126025"/>
            <a:ext cx="1118795" cy="344244"/>
          </a:xfrm>
          <a:prstGeom prst="accentCallout2">
            <a:avLst>
              <a:gd name="adj1" fmla="val 60786"/>
              <a:gd name="adj2" fmla="val -6262"/>
              <a:gd name="adj3" fmla="val 63896"/>
              <a:gd name="adj4" fmla="val -30100"/>
              <a:gd name="adj5" fmla="val 200357"/>
              <a:gd name="adj6" fmla="val -1127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EDDB810A-6F02-0FF1-BAA9-191A12A0202E}"/>
              </a:ext>
            </a:extLst>
          </p:cNvPr>
          <p:cNvSpPr/>
          <p:nvPr/>
        </p:nvSpPr>
        <p:spPr>
          <a:xfrm>
            <a:off x="7932945" y="524985"/>
            <a:ext cx="904973" cy="612024"/>
          </a:xfrm>
          <a:prstGeom prst="wedgeEllipseCallout">
            <a:avLst>
              <a:gd name="adj1" fmla="val -77976"/>
              <a:gd name="adj2" fmla="val 12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595311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307</Words>
  <Application>Microsoft Office PowerPoint</Application>
  <PresentationFormat>Panorámica</PresentationFormat>
  <Paragraphs>65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Trebuchet MS</vt:lpstr>
      <vt:lpstr>Tema de Office</vt:lpstr>
      <vt:lpstr>PRÁCTICA 7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Programación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124</cp:revision>
  <dcterms:created xsi:type="dcterms:W3CDTF">2017-08-15T18:33:09Z</dcterms:created>
  <dcterms:modified xsi:type="dcterms:W3CDTF">2022-08-18T16:58:25Z</dcterms:modified>
</cp:coreProperties>
</file>